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7" r:id="rId3"/>
    <p:sldId id="264" r:id="rId4"/>
    <p:sldId id="260" r:id="rId5"/>
    <p:sldId id="267" r:id="rId6"/>
    <p:sldId id="256" r:id="rId7"/>
    <p:sldId id="268" r:id="rId8"/>
    <p:sldId id="263" r:id="rId9"/>
    <p:sldId id="270" r:id="rId10"/>
    <p:sldId id="262" r:id="rId11"/>
    <p:sldId id="271" r:id="rId12"/>
    <p:sldId id="274" r:id="rId13"/>
    <p:sldId id="275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8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62" y="9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40587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00314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17418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44883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96559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87517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27194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7262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677824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015380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1396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de-CH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de-CH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D261F-0BB0-42DB-8A31-7FF15ED5AA71}" type="datetimeFigureOut">
              <a:rPr lang="de-CH" smtClean="0"/>
              <a:t>20.10.2015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5FE9D-3E01-45A8-8E80-93DE6DDEFFE8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244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2140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tml_inspection_slo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559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3347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record_replay_slow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5" cy="6858000"/>
          </a:xfrm>
        </p:spPr>
      </p:pic>
    </p:spTree>
    <p:extLst>
      <p:ext uri="{BB962C8B-B14F-4D97-AF65-F5344CB8AC3E}">
        <p14:creationId xmlns:p14="http://schemas.microsoft.com/office/powerpoint/2010/main" val="102614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Rectangle 3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9474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vice_emulation_slo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-90"/>
          <a:stretch/>
        </p:blipFill>
        <p:spPr>
          <a:xfrm>
            <a:off x="0" y="-6178"/>
            <a:ext cx="12192000" cy="6864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85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82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3202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js_console_slo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777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93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8899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ss_editor_slo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35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9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77831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nction_debugging_slow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38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9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276438" cy="695067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53995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13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Heyder  Nina</dc:creator>
  <cp:lastModifiedBy>Heyder  Nina</cp:lastModifiedBy>
  <cp:revision>13</cp:revision>
  <dcterms:created xsi:type="dcterms:W3CDTF">2015-10-19T14:32:24Z</dcterms:created>
  <dcterms:modified xsi:type="dcterms:W3CDTF">2015-10-20T13:55:14Z</dcterms:modified>
</cp:coreProperties>
</file>

<file path=docProps/thumbnail.jpeg>
</file>